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300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0342CA0-01A6-4962-8952-63515AFFA206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873AE0F-3CDA-4108-A9CE-31CCA6479E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42CA0-01A6-4962-8952-63515AFFA206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3AE0F-3CDA-4108-A9CE-31CCA6479E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42CA0-01A6-4962-8952-63515AFFA206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3AE0F-3CDA-4108-A9CE-31CCA6479E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0342CA0-01A6-4962-8952-63515AFFA206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3AE0F-3CDA-4108-A9CE-31CCA6479E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0342CA0-01A6-4962-8952-63515AFFA206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873AE0F-3CDA-4108-A9CE-31CCA6479EE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0342CA0-01A6-4962-8952-63515AFFA206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873AE0F-3CDA-4108-A9CE-31CCA6479E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0342CA0-01A6-4962-8952-63515AFFA206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873AE0F-3CDA-4108-A9CE-31CCA6479EE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42CA0-01A6-4962-8952-63515AFFA206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3AE0F-3CDA-4108-A9CE-31CCA6479E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0342CA0-01A6-4962-8952-63515AFFA206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873AE0F-3CDA-4108-A9CE-31CCA6479E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0342CA0-01A6-4962-8952-63515AFFA206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873AE0F-3CDA-4108-A9CE-31CCA6479EE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0342CA0-01A6-4962-8952-63515AFFA206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873AE0F-3CDA-4108-A9CE-31CCA6479EE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0342CA0-01A6-4962-8952-63515AFFA206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873AE0F-3CDA-4108-A9CE-31CCA6479EE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Ch. 13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II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3560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You’ve done this in previous research papers!</a:t>
            </a:r>
          </a:p>
          <a:p>
            <a:r>
              <a:rPr lang="en-US" dirty="0" smtClean="0"/>
              <a:t>USE FACTS  (your sources!!!)</a:t>
            </a:r>
          </a:p>
          <a:p>
            <a:r>
              <a:rPr lang="en-US" dirty="0" smtClean="0"/>
              <a:t>Stats are good!</a:t>
            </a:r>
          </a:p>
          <a:p>
            <a:r>
              <a:rPr lang="en-US" dirty="0" smtClean="0"/>
              <a:t>Anecdotes (stories) always help support</a:t>
            </a:r>
          </a:p>
          <a:p>
            <a:r>
              <a:rPr lang="en-US" dirty="0" smtClean="0"/>
              <a:t>Quotes =preferably from an expert, Dr., Lawyer, Official of some sort, someone people have heard of, etc.</a:t>
            </a:r>
          </a:p>
          <a:p>
            <a:r>
              <a:rPr lang="en-US" dirty="0" smtClean="0"/>
              <a:t>Definitions=easiest thing to find!</a:t>
            </a:r>
          </a:p>
          <a:p>
            <a:r>
              <a:rPr lang="en-US" dirty="0" smtClean="0"/>
              <a:t>Descriptions=images that stimulate audience imagination!  Graphic details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Audio/visuals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Two-dimensional:</a:t>
            </a:r>
          </a:p>
          <a:p>
            <a:pPr lvl="1"/>
            <a:r>
              <a:rPr lang="en-US" dirty="0" smtClean="0"/>
              <a:t>Charts</a:t>
            </a:r>
          </a:p>
          <a:p>
            <a:pPr lvl="1"/>
            <a:r>
              <a:rPr lang="en-US" dirty="0" smtClean="0"/>
              <a:t>Diagrams</a:t>
            </a:r>
          </a:p>
          <a:p>
            <a:pPr lvl="1"/>
            <a:r>
              <a:rPr lang="en-US" dirty="0" smtClean="0"/>
              <a:t>maps</a:t>
            </a:r>
          </a:p>
          <a:p>
            <a:pPr lvl="1"/>
            <a:r>
              <a:rPr lang="en-US" dirty="0" smtClean="0"/>
              <a:t>Drawings</a:t>
            </a:r>
          </a:p>
          <a:p>
            <a:pPr lvl="1"/>
            <a:r>
              <a:rPr lang="en-US" dirty="0" smtClean="0"/>
              <a:t>Photographs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Infographics</a:t>
            </a:r>
            <a:r>
              <a:rPr lang="en-US" dirty="0" smtClean="0"/>
              <a:t> should: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a headline:  label what it is</a:t>
            </a:r>
          </a:p>
          <a:p>
            <a:r>
              <a:rPr lang="en-US" dirty="0" smtClean="0"/>
              <a:t>Body :  raw data/numbers</a:t>
            </a:r>
          </a:p>
          <a:p>
            <a:r>
              <a:rPr lang="en-US" dirty="0" smtClean="0"/>
              <a:t>Credits:  person who created should be identified</a:t>
            </a:r>
          </a:p>
          <a:p>
            <a:r>
              <a:rPr lang="en-US" dirty="0" smtClean="0"/>
              <a:t>Explainer:  short sent. As to what it is about and why </a:t>
            </a:r>
            <a:r>
              <a:rPr lang="en-US" dirty="0" err="1" smtClean="0"/>
              <a:t>impt</a:t>
            </a:r>
            <a:r>
              <a:rPr lang="en-US" dirty="0" smtClean="0"/>
              <a:t>.</a:t>
            </a:r>
          </a:p>
          <a:p>
            <a:r>
              <a:rPr lang="en-US" dirty="0" smtClean="0"/>
              <a:t>Source:  where found it?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Handout: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Flyer, brochure, information sheet</a:t>
            </a:r>
          </a:p>
          <a:p>
            <a:r>
              <a:rPr lang="en-US" dirty="0" smtClean="0"/>
              <a:t>Duplicate for everyone</a:t>
            </a:r>
          </a:p>
          <a:p>
            <a:r>
              <a:rPr lang="en-US" dirty="0" smtClean="0"/>
              <a:t>Create distractions, but everyone has one</a:t>
            </a:r>
          </a:p>
          <a:p>
            <a:r>
              <a:rPr lang="en-US" dirty="0" smtClean="0"/>
              <a:t>Takes time to distribute</a:t>
            </a:r>
          </a:p>
          <a:p>
            <a:r>
              <a:rPr lang="en-US" dirty="0" smtClean="0"/>
              <a:t>Usually distribute at the end of speech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Overhead:  outdated</a:t>
            </a:r>
          </a:p>
          <a:p>
            <a:r>
              <a:rPr lang="en-US" dirty="0" smtClean="0"/>
              <a:t>Slide shows:  outdated</a:t>
            </a:r>
          </a:p>
          <a:p>
            <a:r>
              <a:rPr lang="en-US" dirty="0" smtClean="0"/>
              <a:t>Video:  most likely show clips not entire movie, etc.  What helps your point (example:  flopping clips from student last semester)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3D visuals: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371599"/>
            <a:ext cx="8229600" cy="4222783"/>
          </a:xfrm>
        </p:spPr>
        <p:txBody>
          <a:bodyPr/>
          <a:lstStyle/>
          <a:p>
            <a:r>
              <a:rPr lang="en-US" dirty="0" smtClean="0"/>
              <a:t>Models :  such as eyeball, rocket ship, etc.</a:t>
            </a:r>
          </a:p>
          <a:p>
            <a:r>
              <a:rPr lang="en-US" dirty="0" smtClean="0"/>
              <a:t>Cutaways:  models sliced in two </a:t>
            </a:r>
            <a:endParaRPr lang="en-US" dirty="0"/>
          </a:p>
        </p:txBody>
      </p:sp>
      <p:pic>
        <p:nvPicPr>
          <p:cNvPr id="1026" name="Picture 2" descr="C:\Users\Owner\AppData\Local\Microsoft\Windows\Temporary Internet Files\Content.IE5\7RSNNHTB\MP90032116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94337" y="2996447"/>
            <a:ext cx="2341563" cy="1670803"/>
          </a:xfrm>
          <a:prstGeom prst="rect">
            <a:avLst/>
          </a:prstGeom>
          <a:noFill/>
        </p:spPr>
      </p:pic>
      <p:pic>
        <p:nvPicPr>
          <p:cNvPr id="1027" name="Picture 3" descr="C:\Users\Owner\AppData\Local\Microsoft\Windows\Temporary Internet Files\Content.IE5\8TCZS2BP\MP900321145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3505200"/>
            <a:ext cx="1670803" cy="23415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Cd</a:t>
            </a:r>
            <a:r>
              <a:rPr lang="en-US" dirty="0" smtClean="0"/>
              <a:t>/mp3</a:t>
            </a:r>
          </a:p>
          <a:p>
            <a:r>
              <a:rPr lang="en-US" dirty="0" smtClean="0"/>
              <a:t>Need to make sure it’s compatible</a:t>
            </a:r>
          </a:p>
          <a:p>
            <a:r>
              <a:rPr lang="en-US" dirty="0" smtClean="0"/>
              <a:t>Needs to be loud enough to hear</a:t>
            </a:r>
          </a:p>
          <a:p>
            <a:r>
              <a:rPr lang="en-US" dirty="0" smtClean="0"/>
              <a:t>Needs to be clear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Guidelines for visual aids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 enough to be seen/loud enough to be heard</a:t>
            </a:r>
          </a:p>
          <a:p>
            <a:r>
              <a:rPr lang="en-US" dirty="0" smtClean="0"/>
              <a:t>Does it enhance your speech/do you need it or not?</a:t>
            </a:r>
          </a:p>
          <a:p>
            <a:r>
              <a:rPr lang="en-US" dirty="0" smtClean="0"/>
              <a:t>Don’t stand in front of it.</a:t>
            </a:r>
          </a:p>
          <a:p>
            <a:r>
              <a:rPr lang="en-US" dirty="0" smtClean="0"/>
              <a:t>Talk to audience, not visual (*** lots did this before)</a:t>
            </a:r>
          </a:p>
          <a:p>
            <a:r>
              <a:rPr lang="en-US" dirty="0" smtClean="0"/>
              <a:t>Keep out of sight until ready to use.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overdo a good thing</a:t>
            </a:r>
          </a:p>
          <a:p>
            <a:r>
              <a:rPr lang="en-US" dirty="0" smtClean="0"/>
              <a:t>Have a backup plan:  Murphy’s law==if something bad can happen, it will (be ready w/ backup just in case something won’t open!!!!)  </a:t>
            </a:r>
          </a:p>
          <a:p>
            <a:r>
              <a:rPr lang="en-US" dirty="0" smtClean="0"/>
              <a:t>Practice, practice, practice!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4: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a subject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Personal experience</a:t>
            </a:r>
          </a:p>
          <a:p>
            <a:r>
              <a:rPr lang="en-US" dirty="0" smtClean="0"/>
              <a:t>Observations</a:t>
            </a:r>
          </a:p>
          <a:p>
            <a:r>
              <a:rPr lang="en-US" dirty="0" smtClean="0"/>
              <a:t>Surveys</a:t>
            </a:r>
          </a:p>
          <a:p>
            <a:r>
              <a:rPr lang="en-US" dirty="0" smtClean="0"/>
              <a:t>Internet</a:t>
            </a:r>
          </a:p>
          <a:p>
            <a:r>
              <a:rPr lang="en-US" dirty="0" smtClean="0"/>
              <a:t>Other media sources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experience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are expert</a:t>
            </a:r>
          </a:p>
          <a:p>
            <a:r>
              <a:rPr lang="en-US" dirty="0" smtClean="0"/>
              <a:t>Good starting point</a:t>
            </a:r>
          </a:p>
          <a:p>
            <a:r>
              <a:rPr lang="en-US" dirty="0" smtClean="0"/>
              <a:t>Think small</a:t>
            </a:r>
          </a:p>
          <a:p>
            <a:r>
              <a:rPr lang="en-US" dirty="0" smtClean="0"/>
              <a:t>Something you collect?</a:t>
            </a:r>
          </a:p>
          <a:p>
            <a:r>
              <a:rPr lang="en-US" dirty="0" smtClean="0"/>
              <a:t>Something you do?</a:t>
            </a:r>
          </a:p>
          <a:p>
            <a:r>
              <a:rPr lang="en-US" dirty="0" smtClean="0"/>
              <a:t>Instant credibility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Unusual information (Upfront magazine good place)</a:t>
            </a:r>
          </a:p>
          <a:p>
            <a:r>
              <a:rPr lang="en-US" dirty="0" smtClean="0"/>
              <a:t>Attending </a:t>
            </a:r>
            <a:r>
              <a:rPr lang="en-US" dirty="0" err="1" smtClean="0"/>
              <a:t>mtgs</a:t>
            </a:r>
            <a:r>
              <a:rPr lang="en-US" dirty="0" smtClean="0"/>
              <a:t>, public events may spark an interesting topic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Conversations that come up again and again in conversations</a:t>
            </a:r>
          </a:p>
          <a:p>
            <a:r>
              <a:rPr lang="en-US" smtClean="0"/>
              <a:t>Be </a:t>
            </a:r>
            <a:r>
              <a:rPr lang="en-US" smtClean="0"/>
              <a:t>alert </a:t>
            </a:r>
            <a:r>
              <a:rPr lang="en-US" dirty="0" smtClean="0"/>
              <a:t>to news events</a:t>
            </a:r>
          </a:p>
          <a:p>
            <a:r>
              <a:rPr lang="en-US" dirty="0" smtClean="0"/>
              <a:t>Trends</a:t>
            </a:r>
          </a:p>
          <a:p>
            <a:r>
              <a:rPr lang="en-US" dirty="0" smtClean="0"/>
              <a:t>Movies </a:t>
            </a:r>
          </a:p>
          <a:p>
            <a:r>
              <a:rPr lang="en-US" dirty="0" err="1" smtClean="0"/>
              <a:t>Tv</a:t>
            </a:r>
            <a:r>
              <a:rPr lang="en-US" dirty="0" smtClean="0"/>
              <a:t> personalities</a:t>
            </a:r>
          </a:p>
          <a:p>
            <a:r>
              <a:rPr lang="en-US" dirty="0" smtClean="0"/>
              <a:t>Little-known scientific fact or discovery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Blogs</a:t>
            </a:r>
          </a:p>
          <a:p>
            <a:r>
              <a:rPr lang="en-US" dirty="0" smtClean="0"/>
              <a:t>Networking sites</a:t>
            </a:r>
          </a:p>
          <a:p>
            <a:r>
              <a:rPr lang="en-US" dirty="0" smtClean="0"/>
              <a:t>Emails?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Tv</a:t>
            </a:r>
            <a:endParaRPr lang="en-US" dirty="0" smtClean="0"/>
          </a:p>
          <a:p>
            <a:r>
              <a:rPr lang="en-US" dirty="0" smtClean="0"/>
              <a:t>Talk shows!!!</a:t>
            </a:r>
          </a:p>
          <a:p>
            <a:r>
              <a:rPr lang="en-US" dirty="0" smtClean="0"/>
              <a:t>Editorials</a:t>
            </a:r>
          </a:p>
          <a:p>
            <a:r>
              <a:rPr lang="en-US" dirty="0" smtClean="0"/>
              <a:t>Magazine articles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Narrowing your subject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time(election stuff is too old)</a:t>
            </a:r>
          </a:p>
          <a:p>
            <a:r>
              <a:rPr lang="en-US" dirty="0" smtClean="0"/>
              <a:t>By space (concentrate on places close to us not far away)</a:t>
            </a:r>
          </a:p>
          <a:p>
            <a:r>
              <a:rPr lang="en-US" dirty="0" smtClean="0"/>
              <a:t>By extent(can’t talk about EVERY aspect of WWII)</a:t>
            </a:r>
          </a:p>
          <a:p>
            <a:r>
              <a:rPr lang="en-US" dirty="0" smtClean="0"/>
              <a:t>Divide and conquer(divide topic in 1/2 , WWII broken down to Pearl Harbor broken down to specifically the casualties)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Turning idea into positive statement</a:t>
            </a:r>
          </a:p>
          <a:p>
            <a:r>
              <a:rPr lang="en-US" dirty="0" smtClean="0"/>
              <a:t>Turning statement into a “so what?” why should we care.  </a:t>
            </a:r>
          </a:p>
          <a:p>
            <a:r>
              <a:rPr lang="en-US" dirty="0" smtClean="0"/>
              <a:t>Make a declarative sent. w/ clear lang.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41</TotalTime>
  <Words>492</Words>
  <Application>Microsoft Office PowerPoint</Application>
  <PresentationFormat>On-screen Show (4:3)</PresentationFormat>
  <Paragraphs>93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Verve</vt:lpstr>
      <vt:lpstr>Ch. 13 </vt:lpstr>
      <vt:lpstr>Finding a subject </vt:lpstr>
      <vt:lpstr>Personal experience </vt:lpstr>
      <vt:lpstr>Observations</vt:lpstr>
      <vt:lpstr>Surveys</vt:lpstr>
      <vt:lpstr>Internet</vt:lpstr>
      <vt:lpstr>Media Sources</vt:lpstr>
      <vt:lpstr>Narrowing your subject</vt:lpstr>
      <vt:lpstr>State thesis</vt:lpstr>
      <vt:lpstr>Support thesis</vt:lpstr>
      <vt:lpstr>Audio/visuals</vt:lpstr>
      <vt:lpstr>Infographics should: </vt:lpstr>
      <vt:lpstr>Handout:</vt:lpstr>
      <vt:lpstr>Projections:</vt:lpstr>
      <vt:lpstr>3D visuals:</vt:lpstr>
      <vt:lpstr>Audio:</vt:lpstr>
      <vt:lpstr>Guidelines for visual aids</vt:lpstr>
      <vt:lpstr>Cont’d</vt:lpstr>
      <vt:lpstr>Section 4: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13</dc:title>
  <dc:creator>Owner</dc:creator>
  <cp:lastModifiedBy>Massucci, Tracy</cp:lastModifiedBy>
  <cp:revision>4</cp:revision>
  <dcterms:created xsi:type="dcterms:W3CDTF">2013-03-11T02:46:08Z</dcterms:created>
  <dcterms:modified xsi:type="dcterms:W3CDTF">2013-03-11T19:26:33Z</dcterms:modified>
</cp:coreProperties>
</file>