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29AF8-52BF-47A1-8C30-0762B7A5339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883D5-E196-45A2-A79D-2336DB7EA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78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83D5-E196-45A2-A79D-2336DB7EA0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0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3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0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3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1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5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8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1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7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0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22CD-5DC2-469C-B8C7-FA085D353B6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705F0-B2EB-4C3A-B77A-47F585D6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4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Places/activities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Leisure activities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 err="1" smtClean="0"/>
              <a:t>Ir</a:t>
            </a:r>
            <a:r>
              <a:rPr lang="en-US" sz="2800" dirty="0" smtClean="0"/>
              <a:t> de </a:t>
            </a:r>
            <a:r>
              <a:rPr lang="en-US" sz="2800" dirty="0" err="1" smtClean="0"/>
              <a:t>compras</a:t>
            </a:r>
            <a:r>
              <a:rPr lang="en-US" sz="2800" dirty="0" smtClean="0"/>
              <a:t>=to go shopping</a:t>
            </a:r>
          </a:p>
          <a:p>
            <a:r>
              <a:rPr lang="en-US" sz="2800" dirty="0" err="1" smtClean="0"/>
              <a:t>Ver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película</a:t>
            </a:r>
            <a:r>
              <a:rPr lang="en-US" sz="2800" dirty="0" smtClean="0"/>
              <a:t>=to see a movie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lección</a:t>
            </a:r>
            <a:r>
              <a:rPr lang="en-US" sz="2800" dirty="0" smtClean="0"/>
              <a:t> de piano=piano lesson</a:t>
            </a:r>
          </a:p>
          <a:p>
            <a:r>
              <a:rPr lang="en-US" sz="2800" dirty="0" smtClean="0"/>
              <a:t>Me </a:t>
            </a:r>
            <a:r>
              <a:rPr lang="en-US" sz="2800" dirty="0" err="1" smtClean="0"/>
              <a:t>quedo</a:t>
            </a:r>
            <a:r>
              <a:rPr lang="en-US" sz="2800" dirty="0" smtClean="0"/>
              <a:t> en casa.= I stay home.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tmassucci\AppData\Local\Microsoft\Windows\Temporary Internet Files\Content.IE5\EIBFEKMR\MP90044244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8600"/>
            <a:ext cx="2516187" cy="298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massucci\AppData\Local\Microsoft\Windows\Temporary Internet Files\Content.IE5\8JC2EN7P\MP90044219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67200"/>
            <a:ext cx="1981200" cy="131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tmassucci\AppData\Local\Microsoft\Windows\Temporary Internet Files\Content.IE5\2FCX9K6V\MC90033404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1812925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4" y="3128963"/>
            <a:ext cx="1516627" cy="151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PLACES:	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iglesia</a:t>
            </a:r>
            <a:r>
              <a:rPr lang="en-US" dirty="0" smtClean="0"/>
              <a:t>=church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mezquita</a:t>
            </a:r>
            <a:r>
              <a:rPr lang="en-US" dirty="0" smtClean="0"/>
              <a:t>=mosque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montañas</a:t>
            </a:r>
            <a:r>
              <a:rPr lang="en-US" dirty="0" smtClean="0"/>
              <a:t>= mountains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parque</a:t>
            </a:r>
            <a:r>
              <a:rPr lang="en-US" dirty="0" smtClean="0"/>
              <a:t>=park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piscina</a:t>
            </a:r>
            <a:r>
              <a:rPr lang="en-US" dirty="0" smtClean="0"/>
              <a:t>=pool</a:t>
            </a:r>
          </a:p>
          <a:p>
            <a:r>
              <a:rPr lang="en-US" dirty="0" smtClean="0"/>
              <a:t>La playa=beach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restaurante</a:t>
            </a:r>
            <a:r>
              <a:rPr lang="en-US" dirty="0" smtClean="0"/>
              <a:t>=restaurant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sinagoga</a:t>
            </a:r>
            <a:r>
              <a:rPr lang="en-US" dirty="0" smtClean="0"/>
              <a:t>=synagogue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templo</a:t>
            </a:r>
            <a:r>
              <a:rPr lang="en-US" dirty="0" smtClean="0"/>
              <a:t>=temple, Protestant church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trabajo</a:t>
            </a:r>
            <a:r>
              <a:rPr lang="en-US" dirty="0" smtClean="0"/>
              <a:t>=work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 </a:t>
            </a:r>
            <a:r>
              <a:rPr lang="en-US" sz="2400" dirty="0" err="1" smtClean="0"/>
              <a:t>biblioteca</a:t>
            </a:r>
            <a:r>
              <a:rPr lang="en-US" sz="2400" dirty="0" smtClean="0"/>
              <a:t>= library</a:t>
            </a:r>
          </a:p>
          <a:p>
            <a:r>
              <a:rPr lang="en-US" sz="2400" dirty="0" smtClean="0"/>
              <a:t>El café= café</a:t>
            </a:r>
          </a:p>
          <a:p>
            <a:r>
              <a:rPr lang="en-US" sz="2400" dirty="0" smtClean="0"/>
              <a:t>El campo=countryside</a:t>
            </a:r>
          </a:p>
          <a:p>
            <a:r>
              <a:rPr lang="en-US" sz="2400" dirty="0" smtClean="0"/>
              <a:t>La casa=house, home</a:t>
            </a:r>
          </a:p>
          <a:p>
            <a:r>
              <a:rPr lang="en-US" sz="2400" dirty="0" smtClean="0"/>
              <a:t>En casa=at home</a:t>
            </a:r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centro</a:t>
            </a:r>
            <a:r>
              <a:rPr lang="en-US" sz="2400" dirty="0" smtClean="0"/>
              <a:t> commercial= mall</a:t>
            </a:r>
          </a:p>
          <a:p>
            <a:r>
              <a:rPr lang="en-US" sz="2400" dirty="0" smtClean="0"/>
              <a:t>El cine=movie theatre</a:t>
            </a:r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gimnasio</a:t>
            </a:r>
            <a:r>
              <a:rPr lang="en-US" sz="2400" dirty="0" smtClean="0"/>
              <a:t>=gym</a:t>
            </a:r>
          </a:p>
        </p:txBody>
      </p:sp>
    </p:spTree>
    <p:extLst>
      <p:ext uri="{BB962C8B-B14F-4D97-AF65-F5344CB8AC3E}">
        <p14:creationId xmlns:p14="http://schemas.microsoft.com/office/powerpoint/2010/main" val="21124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Where you go?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tell with whom you go</a:t>
            </a:r>
          </a:p>
          <a:p>
            <a:r>
              <a:rPr lang="en-US" dirty="0" smtClean="0"/>
              <a:t>¿Con </a:t>
            </a:r>
            <a:r>
              <a:rPr lang="en-US" dirty="0" err="1" smtClean="0"/>
              <a:t>quién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mis</a:t>
            </a:r>
            <a:r>
              <a:rPr lang="en-US" dirty="0"/>
              <a:t> </a:t>
            </a:r>
            <a:r>
              <a:rPr lang="en-US" dirty="0" smtClean="0"/>
              <a:t>__________=w/ my (plural)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tus</a:t>
            </a:r>
            <a:r>
              <a:rPr lang="en-US" dirty="0" smtClean="0"/>
              <a:t> __________=w/ your (plural)</a:t>
            </a:r>
          </a:p>
          <a:p>
            <a:r>
              <a:rPr lang="en-US" dirty="0" smtClean="0"/>
              <a:t>Example: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r>
              <a:rPr lang="en-US" dirty="0" smtClean="0"/>
              <a:t> </a:t>
            </a:r>
            <a:r>
              <a:rPr lang="en-US" u="sng" dirty="0" smtClean="0"/>
              <a:t>con </a:t>
            </a:r>
            <a:r>
              <a:rPr lang="en-US" u="sng" dirty="0" err="1" smtClean="0"/>
              <a:t>mis</a:t>
            </a:r>
            <a:r>
              <a:rPr lang="en-US" u="sng" dirty="0" smtClean="0"/>
              <a:t> amigos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Solo/sola=alone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A= to</a:t>
            </a:r>
          </a:p>
          <a:p>
            <a:r>
              <a:rPr lang="en-US" sz="2800" dirty="0" smtClean="0"/>
              <a:t>A la=to the (fem. Place)</a:t>
            </a:r>
          </a:p>
          <a:p>
            <a:r>
              <a:rPr lang="en-US" sz="2800" dirty="0" smtClean="0"/>
              <a:t>Al= to the (masc. place) remember a + el = the contraction al</a:t>
            </a:r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Adónde</a:t>
            </a:r>
            <a:r>
              <a:rPr lang="en-US" sz="2800" dirty="0" smtClean="0"/>
              <a:t>?  To where…?</a:t>
            </a:r>
          </a:p>
          <a:p>
            <a:r>
              <a:rPr lang="en-US" sz="2800" dirty="0" smtClean="0"/>
              <a:t>A casa=to home</a:t>
            </a:r>
          </a:p>
        </p:txBody>
      </p:sp>
    </p:spTree>
    <p:extLst>
      <p:ext uri="{BB962C8B-B14F-4D97-AF65-F5344CB8AC3E}">
        <p14:creationId xmlns:p14="http://schemas.microsoft.com/office/powerpoint/2010/main" val="11524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When?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DAYS OF THE WEEK REVIEW:</a:t>
            </a:r>
          </a:p>
          <a:p>
            <a:r>
              <a:rPr lang="en-US" dirty="0" smtClean="0"/>
              <a:t>LUNES</a:t>
            </a:r>
          </a:p>
          <a:p>
            <a:r>
              <a:rPr lang="en-US" dirty="0" smtClean="0"/>
              <a:t>MARTES</a:t>
            </a:r>
          </a:p>
          <a:p>
            <a:r>
              <a:rPr lang="en-US" dirty="0" err="1" smtClean="0"/>
              <a:t>MIéRCOLES</a:t>
            </a:r>
            <a:endParaRPr lang="en-US" dirty="0" smtClean="0"/>
          </a:p>
          <a:p>
            <a:r>
              <a:rPr lang="en-US" dirty="0" smtClean="0"/>
              <a:t>JUEVES</a:t>
            </a:r>
          </a:p>
          <a:p>
            <a:r>
              <a:rPr lang="en-US" dirty="0" smtClean="0"/>
              <a:t>VIERNES</a:t>
            </a:r>
          </a:p>
          <a:p>
            <a:r>
              <a:rPr lang="en-US" dirty="0" err="1" smtClean="0"/>
              <a:t>SáBADO</a:t>
            </a:r>
            <a:endParaRPr lang="en-US" dirty="0" smtClean="0"/>
          </a:p>
          <a:p>
            <a:r>
              <a:rPr lang="en-US" dirty="0" smtClean="0"/>
              <a:t>DOMINGO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Cuándo</a:t>
            </a:r>
            <a:r>
              <a:rPr lang="en-US" sz="2400" dirty="0" smtClean="0"/>
              <a:t>?= when?</a:t>
            </a:r>
          </a:p>
          <a:p>
            <a:r>
              <a:rPr lang="en-US" sz="2400" dirty="0" err="1" smtClean="0"/>
              <a:t>Después</a:t>
            </a:r>
            <a:r>
              <a:rPr lang="en-US" sz="2400" dirty="0" smtClean="0"/>
              <a:t>= afterwards</a:t>
            </a:r>
          </a:p>
          <a:p>
            <a:r>
              <a:rPr lang="en-US" sz="2400" dirty="0" err="1" smtClean="0"/>
              <a:t>Después</a:t>
            </a:r>
            <a:r>
              <a:rPr lang="en-US" sz="2400" dirty="0" smtClean="0"/>
              <a:t> de= after</a:t>
            </a:r>
          </a:p>
          <a:p>
            <a:r>
              <a:rPr lang="en-US" sz="2400" dirty="0" smtClean="0"/>
              <a:t>Antes=beforehand</a:t>
            </a:r>
          </a:p>
          <a:p>
            <a:r>
              <a:rPr lang="en-US" sz="2400" dirty="0" smtClean="0"/>
              <a:t>Antes de=before</a:t>
            </a:r>
          </a:p>
          <a:p>
            <a:r>
              <a:rPr lang="en-US" sz="2400" dirty="0" smtClean="0"/>
              <a:t>Los fines de </a:t>
            </a:r>
            <a:r>
              <a:rPr lang="en-US" sz="2400" dirty="0" err="1" smtClean="0"/>
              <a:t>semana</a:t>
            </a:r>
            <a:r>
              <a:rPr lang="en-US" sz="2400" dirty="0" smtClean="0"/>
              <a:t>=weekends </a:t>
            </a:r>
          </a:p>
          <a:p>
            <a:r>
              <a:rPr lang="en-US" sz="2400" dirty="0" smtClean="0"/>
              <a:t>El fin de </a:t>
            </a:r>
            <a:r>
              <a:rPr lang="en-US" sz="2400" dirty="0" err="1" smtClean="0"/>
              <a:t>semana</a:t>
            </a:r>
            <a:r>
              <a:rPr lang="en-US" sz="2400" dirty="0" smtClean="0"/>
              <a:t>=weekend (</a:t>
            </a:r>
            <a:r>
              <a:rPr lang="en-US" sz="2400" dirty="0" err="1" smtClean="0"/>
              <a:t>singulary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Tiempo</a:t>
            </a:r>
            <a:r>
              <a:rPr lang="en-US" sz="2400" dirty="0" smtClean="0"/>
              <a:t> </a:t>
            </a:r>
            <a:r>
              <a:rPr lang="en-US" sz="2400" dirty="0" err="1" smtClean="0"/>
              <a:t>libre</a:t>
            </a:r>
            <a:r>
              <a:rPr lang="en-US" sz="2400" dirty="0" smtClean="0"/>
              <a:t>=free time</a:t>
            </a:r>
          </a:p>
        </p:txBody>
      </p:sp>
    </p:spTree>
    <p:extLst>
      <p:ext uri="{BB962C8B-B14F-4D97-AF65-F5344CB8AC3E}">
        <p14:creationId xmlns:p14="http://schemas.microsoft.com/office/powerpoint/2010/main" val="39332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STATE ALL MONDAYS OR TUESDAYS, ETC. YOU MAKE ARTICLE PLURAL:</a:t>
            </a:r>
          </a:p>
          <a:p>
            <a:endParaRPr lang="en-US" dirty="0" smtClean="0"/>
          </a:p>
          <a:p>
            <a:r>
              <a:rPr lang="en-US" dirty="0" smtClean="0"/>
              <a:t>LOS LUNES =MONDAYS</a:t>
            </a:r>
          </a:p>
          <a:p>
            <a:r>
              <a:rPr lang="en-US" dirty="0" smtClean="0"/>
              <a:t>LOS MARTES=TUESDAY</a:t>
            </a:r>
          </a:p>
          <a:p>
            <a:r>
              <a:rPr lang="en-US" dirty="0" smtClean="0"/>
              <a:t>AS OPPOSED TO:</a:t>
            </a:r>
          </a:p>
          <a:p>
            <a:r>
              <a:rPr lang="en-US" dirty="0" smtClean="0"/>
              <a:t>EL LUNES=MONDAY (SINGULAR)</a:t>
            </a:r>
          </a:p>
          <a:p>
            <a:r>
              <a:rPr lang="en-US" dirty="0" smtClean="0"/>
              <a:t>EL MARTES=TUESDAY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245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Ch. 4 vocab</vt:lpstr>
      <vt:lpstr>Leisure activities</vt:lpstr>
      <vt:lpstr>PLACES: </vt:lpstr>
      <vt:lpstr>Where you go? </vt:lpstr>
      <vt:lpstr>When?</vt:lpstr>
      <vt:lpstr>NOTE:</vt:lpstr>
      <vt:lpstr>PowerPoint Presentation</vt:lpstr>
    </vt:vector>
  </TitlesOfParts>
  <Company>Thornton Fractional Township HS D 215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4 vocab</dc:title>
  <dc:creator>Massucci, Tracy</dc:creator>
  <cp:lastModifiedBy>Massucci, Tracy</cp:lastModifiedBy>
  <cp:revision>6</cp:revision>
  <dcterms:created xsi:type="dcterms:W3CDTF">2013-01-09T13:37:29Z</dcterms:created>
  <dcterms:modified xsi:type="dcterms:W3CDTF">2013-01-09T19:05:23Z</dcterms:modified>
</cp:coreProperties>
</file>