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2C9553-08D2-46C0-8CF3-044E6EF1511D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6BD1B-BE91-4175-A8B7-6AD35F583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8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6BD1B-BE91-4175-A8B7-6AD35F583E7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736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6BD1B-BE91-4175-A8B7-6AD35F583E7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49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2421-C10D-4058-A97F-8E1DD097220C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4D7C01-30F1-4611-821B-A0E7FB73BFC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2421-C10D-4058-A97F-8E1DD097220C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7C01-30F1-4611-821B-A0E7FB73BFC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E4D7C01-30F1-4611-821B-A0E7FB73BFC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2421-C10D-4058-A97F-8E1DD097220C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2421-C10D-4058-A97F-8E1DD097220C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E4D7C01-30F1-4611-821B-A0E7FB73BFC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2421-C10D-4058-A97F-8E1DD097220C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4D7C01-30F1-4611-821B-A0E7FB73BFC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C2D2421-C10D-4058-A97F-8E1DD097220C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7C01-30F1-4611-821B-A0E7FB73BFC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2421-C10D-4058-A97F-8E1DD097220C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E4D7C01-30F1-4611-821B-A0E7FB73BFC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2421-C10D-4058-A97F-8E1DD097220C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E4D7C01-30F1-4611-821B-A0E7FB73BF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2421-C10D-4058-A97F-8E1DD097220C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4D7C01-30F1-4611-821B-A0E7FB73BF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4D7C01-30F1-4611-821B-A0E7FB73BFC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2421-C10D-4058-A97F-8E1DD097220C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E4D7C01-30F1-4611-821B-A0E7FB73BFC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C2D2421-C10D-4058-A97F-8E1DD097220C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C2D2421-C10D-4058-A97F-8E1DD097220C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4D7C01-30F1-4611-821B-A0E7FB73BFC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am I going to talk for 5-7 min?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12. Effective Delivery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08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II : 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Your power source = your vocal process</a:t>
            </a:r>
          </a:p>
          <a:p>
            <a:r>
              <a:rPr lang="en-US" dirty="0" smtClean="0"/>
              <a:t>Example:  Power source for wrestler=their muscles</a:t>
            </a:r>
          </a:p>
          <a:p>
            <a:r>
              <a:rPr lang="en-US" dirty="0" smtClean="0"/>
              <a:t>power source for speaker=voice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Phonation:  breathing system that involves power for voice production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Breathing system= lungs, rib cage, associated muscles/pleura</a:t>
            </a:r>
          </a:p>
          <a:p>
            <a:r>
              <a:rPr lang="en-US" dirty="0" smtClean="0"/>
              <a:t>Lungs= air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Diaphragm=real source for breathing/muscles </a:t>
            </a:r>
            <a:r>
              <a:rPr lang="en-US" dirty="0" smtClean="0"/>
              <a:t>(muscle that </a:t>
            </a:r>
            <a:r>
              <a:rPr lang="en-US" dirty="0" err="1" smtClean="0"/>
              <a:t>sep.</a:t>
            </a:r>
            <a:r>
              <a:rPr lang="en-US" dirty="0" smtClean="0"/>
              <a:t> chest from abdominal cavity)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41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Oral cavity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Bronchia</a:t>
            </a:r>
          </a:p>
          <a:p>
            <a:r>
              <a:rPr lang="en-US" dirty="0" smtClean="0"/>
              <a:t>Trachea</a:t>
            </a:r>
          </a:p>
          <a:p>
            <a:r>
              <a:rPr lang="en-US" dirty="0" smtClean="0"/>
              <a:t>Larynx (</a:t>
            </a:r>
            <a:r>
              <a:rPr lang="en-US" dirty="0" err="1" smtClean="0"/>
              <a:t>voicebox</a:t>
            </a:r>
            <a:r>
              <a:rPr lang="en-US" dirty="0" smtClean="0"/>
              <a:t>)</a:t>
            </a:r>
          </a:p>
          <a:p>
            <a:r>
              <a:rPr lang="en-US" dirty="0" smtClean="0"/>
              <a:t>Pharynx (oral cavity) =back of mouth and nose  (know anyone who always sounds stuffed up?)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You must BREATHE in order to produce an accurate voice </a:t>
            </a:r>
          </a:p>
          <a:p>
            <a:r>
              <a:rPr lang="en-US" dirty="0" smtClean="0"/>
              <a:t>Know anyone whose voice shakes, gets too high, too low?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11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120-180 wpm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Chances are you will speak fast, slow down</a:t>
            </a:r>
          </a:p>
          <a:p>
            <a:r>
              <a:rPr lang="en-US" dirty="0" smtClean="0"/>
              <a:t>Run out of breath if too fast</a:t>
            </a:r>
          </a:p>
          <a:p>
            <a:r>
              <a:rPr lang="en-US" dirty="0" smtClean="0"/>
              <a:t>Cure:  </a:t>
            </a:r>
            <a:r>
              <a:rPr lang="en-US" dirty="0" smtClean="0">
                <a:solidFill>
                  <a:srgbClr val="FF0000"/>
                </a:solidFill>
              </a:rPr>
              <a:t>give each word it’s due</a:t>
            </a:r>
          </a:p>
          <a:p>
            <a:r>
              <a:rPr lang="en-US" dirty="0" smtClean="0"/>
              <a:t>Make stuff stick in our heads</a:t>
            </a:r>
          </a:p>
          <a:p>
            <a:r>
              <a:rPr lang="en-US" dirty="0" smtClean="0"/>
              <a:t>Use pauses for effect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Emphasize words esp. when you want us to catch that info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Demosthenes = Greek philosopher had speech defect/stuttered==fixed this by putting pebbles in mouth and shouting to the sea so that he had to slow down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29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Pitch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highs and lows of your voice</a:t>
            </a:r>
          </a:p>
          <a:p>
            <a:r>
              <a:rPr lang="en-US" dirty="0" smtClean="0"/>
              <a:t>Avoid being monotone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YOU MUST CHANGE the pitch of your voice</a:t>
            </a:r>
            <a:r>
              <a:rPr lang="en-US" dirty="0" smtClean="0"/>
              <a:t>!!!!  </a:t>
            </a:r>
          </a:p>
          <a:p>
            <a:r>
              <a:rPr lang="en-US" dirty="0" smtClean="0"/>
              <a:t>Think of a teacher who speaks the same pitch/rate all the time (snore!)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Use pitch to stress certain words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think you are the best.</a:t>
            </a:r>
          </a:p>
          <a:p>
            <a:r>
              <a:rPr lang="en-US" dirty="0" smtClean="0"/>
              <a:t>I think </a:t>
            </a:r>
            <a:r>
              <a:rPr lang="en-US" i="1" dirty="0" smtClean="0">
                <a:solidFill>
                  <a:srgbClr val="FF0000"/>
                </a:solidFill>
              </a:rPr>
              <a:t>you</a:t>
            </a:r>
            <a:r>
              <a:rPr lang="en-US" dirty="0" smtClean="0"/>
              <a:t> are the best.</a:t>
            </a:r>
          </a:p>
          <a:p>
            <a:r>
              <a:rPr lang="en-US" dirty="0" smtClean="0"/>
              <a:t>I think you are the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best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I </a:t>
            </a:r>
            <a:r>
              <a:rPr lang="en-US" i="1" dirty="0" smtClean="0">
                <a:solidFill>
                  <a:srgbClr val="FF0000"/>
                </a:solidFill>
              </a:rPr>
              <a:t>think</a:t>
            </a:r>
            <a:r>
              <a:rPr lang="en-US" i="1" dirty="0" smtClean="0"/>
              <a:t> </a:t>
            </a:r>
            <a:r>
              <a:rPr lang="en-US" dirty="0" smtClean="0"/>
              <a:t>you are the best.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Different meaning based on stress and pitch!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81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Defn</a:t>
            </a:r>
            <a:r>
              <a:rPr lang="en-US" dirty="0" smtClean="0"/>
              <a:t>: loudness/softness of voice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If we can’t hear you, what’s the point</a:t>
            </a:r>
            <a:r>
              <a:rPr lang="en-US" dirty="0" smtClean="0"/>
              <a:t>? </a:t>
            </a:r>
          </a:p>
          <a:p>
            <a:r>
              <a:rPr lang="en-US" dirty="0" smtClean="0"/>
              <a:t>Don’t shout at us.</a:t>
            </a:r>
          </a:p>
          <a:p>
            <a:r>
              <a:rPr lang="en-US" dirty="0" smtClean="0"/>
              <a:t>Breathe with diaphragm</a:t>
            </a:r>
          </a:p>
          <a:p>
            <a:r>
              <a:rPr lang="en-US" dirty="0" smtClean="0"/>
              <a:t>Open mouth</a:t>
            </a:r>
          </a:p>
          <a:p>
            <a:r>
              <a:rPr lang="en-US" dirty="0" smtClean="0"/>
              <a:t>Drop lower jaw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Inhale thru nose</a:t>
            </a:r>
          </a:p>
          <a:p>
            <a:r>
              <a:rPr lang="en-US" dirty="0" smtClean="0"/>
              <a:t>Exhale thru mouth when saying 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51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Crispness/distinctness in which we say words</a:t>
            </a:r>
          </a:p>
          <a:p>
            <a:r>
              <a:rPr lang="en-US" dirty="0" smtClean="0"/>
              <a:t>Don’t be lazy.  </a:t>
            </a:r>
          </a:p>
          <a:p>
            <a:r>
              <a:rPr lang="en-US" dirty="0" smtClean="0"/>
              <a:t>Pronounce clearly= saying sounds of a words properly/stressing correct syllables (</a:t>
            </a:r>
            <a:r>
              <a:rPr lang="en-US" dirty="0" smtClean="0">
                <a:solidFill>
                  <a:srgbClr val="FF0000"/>
                </a:solidFill>
              </a:rPr>
              <a:t>chronic???  Corps</a:t>
            </a:r>
            <a:r>
              <a:rPr lang="en-US" dirty="0" smtClean="0"/>
              <a:t>)</a:t>
            </a:r>
          </a:p>
          <a:p>
            <a:r>
              <a:rPr lang="en-US" dirty="0" smtClean="0"/>
              <a:t>Jaw, lips, tongue main articulators = use them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 </a:t>
            </a:r>
            <a:r>
              <a:rPr lang="en-US" dirty="0" err="1" smtClean="0"/>
              <a:t>mushmouth</a:t>
            </a:r>
            <a:r>
              <a:rPr lang="en-US" dirty="0" smtClean="0"/>
              <a:t>!</a:t>
            </a:r>
          </a:p>
          <a:p>
            <a:r>
              <a:rPr lang="en-US" dirty="0" smtClean="0"/>
              <a:t>Water= </a:t>
            </a:r>
            <a:r>
              <a:rPr lang="en-US" dirty="0" err="1" smtClean="0"/>
              <a:t>wadder</a:t>
            </a:r>
            <a:endParaRPr lang="en-US" dirty="0" smtClean="0"/>
          </a:p>
          <a:p>
            <a:r>
              <a:rPr lang="en-US" dirty="0" smtClean="0"/>
              <a:t>Metal=medal</a:t>
            </a:r>
          </a:p>
          <a:p>
            <a:r>
              <a:rPr lang="en-US" dirty="0" err="1" smtClean="0"/>
              <a:t>Swimmin</a:t>
            </a:r>
            <a:r>
              <a:rPr lang="en-US" dirty="0" smtClean="0"/>
              <a:t>’ =swimming!</a:t>
            </a:r>
          </a:p>
          <a:p>
            <a:r>
              <a:rPr lang="en-US" dirty="0" err="1" smtClean="0"/>
              <a:t>Gonna</a:t>
            </a:r>
            <a:r>
              <a:rPr lang="en-US" dirty="0" smtClean="0"/>
              <a:t>=going to</a:t>
            </a:r>
          </a:p>
          <a:p>
            <a:r>
              <a:rPr lang="en-US" dirty="0" smtClean="0"/>
              <a:t>When in doubt on how to pronounce, ask someone!   Especially names, countries, etc.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People tend to associate how smart you are with how well you pronounce words  (think job interview!)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58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DO: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Platform movement= walking in purposeful manner from one spot to the next while speaking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DON’T</a:t>
            </a:r>
          </a:p>
          <a:p>
            <a:r>
              <a:rPr lang="en-US" dirty="0" smtClean="0"/>
              <a:t>Wander</a:t>
            </a:r>
          </a:p>
          <a:p>
            <a:r>
              <a:rPr lang="en-US" dirty="0" smtClean="0"/>
              <a:t>Pace</a:t>
            </a:r>
          </a:p>
          <a:p>
            <a:r>
              <a:rPr lang="en-US" dirty="0" smtClean="0"/>
              <a:t>Stand completely still</a:t>
            </a:r>
          </a:p>
        </p:txBody>
      </p:sp>
    </p:spTree>
    <p:extLst>
      <p:ext uri="{BB962C8B-B14F-4D97-AF65-F5344CB8AC3E}">
        <p14:creationId xmlns:p14="http://schemas.microsoft.com/office/powerpoint/2010/main" val="65956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534400" cy="37795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When to move?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At main points </a:t>
            </a:r>
            <a:r>
              <a:rPr lang="en-US" dirty="0" smtClean="0"/>
              <a:t>of speech and at conclusion</a:t>
            </a:r>
          </a:p>
          <a:p>
            <a:r>
              <a:rPr lang="en-US" dirty="0" smtClean="0"/>
              <a:t>Start/end in the middle of the room</a:t>
            </a:r>
          </a:p>
          <a:p>
            <a:r>
              <a:rPr lang="en-US" dirty="0" smtClean="0"/>
              <a:t>When changing appeals from emotional to logical??? Etc.</a:t>
            </a:r>
          </a:p>
          <a:p>
            <a:r>
              <a:rPr lang="en-US" dirty="0" smtClean="0"/>
              <a:t>When it feels right to do so.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Done naturally so it’s not a distraction</a:t>
            </a:r>
          </a:p>
          <a:p>
            <a:r>
              <a:rPr lang="en-US" dirty="0" smtClean="0"/>
              <a:t>Not scripted</a:t>
            </a:r>
          </a:p>
          <a:p>
            <a:r>
              <a:rPr lang="en-US" dirty="0" smtClean="0"/>
              <a:t>move toward aud.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Proxemics=how much space between you and aud.  Don’t invade someone’s personal space.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75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Gestures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Do:  </a:t>
            </a:r>
          </a:p>
          <a:p>
            <a:r>
              <a:rPr lang="en-US" dirty="0" smtClean="0"/>
              <a:t>Natural movement</a:t>
            </a:r>
          </a:p>
          <a:p>
            <a:r>
              <a:rPr lang="en-US" dirty="0" smtClean="0"/>
              <a:t>Needed in speech</a:t>
            </a:r>
          </a:p>
          <a:p>
            <a:r>
              <a:rPr lang="en-US" dirty="0" smtClean="0"/>
              <a:t>Fit what you are stating</a:t>
            </a:r>
          </a:p>
          <a:p>
            <a:r>
              <a:rPr lang="en-US" dirty="0" smtClean="0"/>
              <a:t>Head can accentuate a point (remember Pres. Obama’s head tilt?)</a:t>
            </a:r>
          </a:p>
          <a:p>
            <a:r>
              <a:rPr lang="en-US" dirty="0" smtClean="0"/>
              <a:t>Bring up and out</a:t>
            </a:r>
          </a:p>
          <a:p>
            <a:r>
              <a:rPr lang="en-US" dirty="0" smtClean="0"/>
              <a:t>Stay in gesture zone!  I’ll explain.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overdo it</a:t>
            </a:r>
          </a:p>
          <a:p>
            <a:r>
              <a:rPr lang="en-US" dirty="0" smtClean="0"/>
              <a:t>“Lift and Lay” method:  </a:t>
            </a:r>
          </a:p>
          <a:p>
            <a:r>
              <a:rPr lang="en-US" dirty="0" smtClean="0"/>
              <a:t>Don’t “judo-chop”</a:t>
            </a:r>
          </a:p>
          <a:p>
            <a:r>
              <a:rPr lang="en-US" dirty="0" smtClean="0"/>
              <a:t>Don’t “flyaway”</a:t>
            </a:r>
          </a:p>
          <a:p>
            <a:r>
              <a:rPr lang="en-US" dirty="0" smtClean="0"/>
              <a:t>Don’t “penguin-wave”</a:t>
            </a:r>
          </a:p>
          <a:p>
            <a:r>
              <a:rPr lang="en-US" dirty="0" smtClean="0"/>
              <a:t>Don’t smack /slam down</a:t>
            </a:r>
          </a:p>
          <a:p>
            <a:r>
              <a:rPr lang="en-US" dirty="0" smtClean="0"/>
              <a:t>String experiment???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87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FACE!!!!!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Most </a:t>
            </a:r>
            <a:r>
              <a:rPr lang="en-US" dirty="0" err="1" smtClean="0">
                <a:solidFill>
                  <a:srgbClr val="FF0000"/>
                </a:solidFill>
              </a:rPr>
              <a:t>impt</a:t>
            </a:r>
            <a:r>
              <a:rPr lang="en-US" dirty="0" smtClean="0">
                <a:solidFill>
                  <a:srgbClr val="FF0000"/>
                </a:solidFill>
              </a:rPr>
              <a:t>. Nonverbal element in </a:t>
            </a:r>
            <a:r>
              <a:rPr lang="en-US" smtClean="0">
                <a:solidFill>
                  <a:srgbClr val="FF0000"/>
                </a:solidFill>
              </a:rPr>
              <a:t>effective delivery!!!!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Shows how you feel about topic, audience, self.  Can’t hide it!</a:t>
            </a:r>
          </a:p>
          <a:p>
            <a:r>
              <a:rPr lang="en-US" dirty="0" smtClean="0"/>
              <a:t>“The eyes are the windows to the soul.”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People will judge you mainly on what you do with your eyes!!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Actually MAKE eye contact with people for a few seconds!  Otherwise, we feel ignored.  Do not stare at teacher!  </a:t>
            </a:r>
          </a:p>
          <a:p>
            <a:r>
              <a:rPr lang="en-US" dirty="0" smtClean="0"/>
              <a:t>All over the room…not just a few</a:t>
            </a:r>
          </a:p>
          <a:p>
            <a:r>
              <a:rPr lang="en-US" dirty="0" smtClean="0"/>
              <a:t>Make </a:t>
            </a:r>
            <a:r>
              <a:rPr lang="en-US" dirty="0" err="1" smtClean="0"/>
              <a:t>e.c</a:t>
            </a:r>
            <a:r>
              <a:rPr lang="en-US" dirty="0" smtClean="0"/>
              <a:t>. w/ PEOPLE NOT THINGS!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87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Delivery=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manner in which you speak</a:t>
            </a:r>
          </a:p>
          <a:p>
            <a:r>
              <a:rPr lang="en-US" dirty="0" smtClean="0"/>
              <a:t>Well-written words but poorly delivered=not effective</a:t>
            </a:r>
          </a:p>
          <a:p>
            <a:r>
              <a:rPr lang="en-US" dirty="0" smtClean="0"/>
              <a:t>Poorly written but with great style= not effective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07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Eye contact?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Best way to see aud. Feedback.  </a:t>
            </a:r>
          </a:p>
          <a:p>
            <a:r>
              <a:rPr lang="en-US" dirty="0" smtClean="0"/>
              <a:t>Did you lose someone?  Did you not make sense?  </a:t>
            </a:r>
          </a:p>
          <a:p>
            <a:r>
              <a:rPr lang="en-US" dirty="0" smtClean="0"/>
              <a:t>Do people appear not to hear you?  Speak up</a:t>
            </a:r>
          </a:p>
          <a:p>
            <a:r>
              <a:rPr lang="en-US" dirty="0" smtClean="0"/>
              <a:t>Do people appear to be confused?  CLARIFY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Overall message…PRACTICE, PRACTICE, PRACTICE</a:t>
            </a:r>
          </a:p>
          <a:p>
            <a:r>
              <a:rPr lang="en-US" dirty="0" smtClean="0"/>
              <a:t>If the day you present is the first time you have said this speech, something’s wrong.  </a:t>
            </a:r>
          </a:p>
        </p:txBody>
      </p:sp>
    </p:spTree>
    <p:extLst>
      <p:ext uri="{BB962C8B-B14F-4D97-AF65-F5344CB8AC3E}">
        <p14:creationId xmlns:p14="http://schemas.microsoft.com/office/powerpoint/2010/main" val="180751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Pg</a:t>
            </a:r>
            <a:r>
              <a:rPr lang="en-US" dirty="0" smtClean="0"/>
              <a:t> 313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Read speech from someone in CHESTERTON, IN…just down 80/94!!!  </a:t>
            </a:r>
            <a:r>
              <a:rPr lang="en-US" smtClean="0"/>
              <a:t>Check it out.  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2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Manuscript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Entire speech written out</a:t>
            </a:r>
          </a:p>
          <a:p>
            <a:r>
              <a:rPr lang="en-US" dirty="0" smtClean="0"/>
              <a:t>Political figures use this (and teleprompter)</a:t>
            </a:r>
          </a:p>
          <a:p>
            <a:r>
              <a:rPr lang="en-US" dirty="0" err="1" smtClean="0"/>
              <a:t>Lecturn</a:t>
            </a:r>
            <a:r>
              <a:rPr lang="en-US" dirty="0" smtClean="0"/>
              <a:t> or podium usually</a:t>
            </a:r>
          </a:p>
          <a:p>
            <a:r>
              <a:rPr lang="en-US" dirty="0" smtClean="0"/>
              <a:t>Types:  sports figures announcing retirement</a:t>
            </a:r>
          </a:p>
          <a:p>
            <a:r>
              <a:rPr lang="en-US" dirty="0" smtClean="0"/>
              <a:t>Positives: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Unlikely to have errors in speech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plan what you want to say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security blanket=more comfortable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74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Negatives of Manuscript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Too much reading, lose touch/ignore aud.</a:t>
            </a:r>
          </a:p>
          <a:p>
            <a:r>
              <a:rPr lang="en-US" dirty="0" smtClean="0"/>
              <a:t>Poor </a:t>
            </a:r>
            <a:r>
              <a:rPr lang="en-US" dirty="0" err="1" smtClean="0"/>
              <a:t>e.c</a:t>
            </a:r>
            <a:r>
              <a:rPr lang="en-US" dirty="0" smtClean="0"/>
              <a:t>.</a:t>
            </a:r>
          </a:p>
          <a:p>
            <a:r>
              <a:rPr lang="en-US" dirty="0" smtClean="0"/>
              <a:t>Lose credibility if always looking down (lack </a:t>
            </a:r>
            <a:r>
              <a:rPr lang="en-US" dirty="0" err="1" smtClean="0"/>
              <a:t>e.c</a:t>
            </a:r>
            <a:r>
              <a:rPr lang="en-US" dirty="0" smtClean="0"/>
              <a:t>.)</a:t>
            </a:r>
          </a:p>
          <a:p>
            <a:r>
              <a:rPr lang="en-US" dirty="0" smtClean="0"/>
              <a:t>HINT:  make font big so you can see it…and underline words for emphasis, use // marks for effective pauses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92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Memorized method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Pros:  	</a:t>
            </a:r>
          </a:p>
          <a:p>
            <a:r>
              <a:rPr lang="en-US" dirty="0" smtClean="0"/>
              <a:t>Know each word by heart</a:t>
            </a:r>
          </a:p>
          <a:p>
            <a:r>
              <a:rPr lang="en-US" dirty="0" smtClean="0"/>
              <a:t>Lots of </a:t>
            </a:r>
            <a:r>
              <a:rPr lang="en-US" dirty="0" err="1" smtClean="0"/>
              <a:t>e.c</a:t>
            </a:r>
            <a:r>
              <a:rPr lang="en-US" dirty="0" smtClean="0"/>
              <a:t>.</a:t>
            </a:r>
          </a:p>
          <a:p>
            <a:r>
              <a:rPr lang="en-US" dirty="0" smtClean="0"/>
              <a:t>Good credibility because of </a:t>
            </a:r>
            <a:r>
              <a:rPr lang="en-US" dirty="0" err="1" smtClean="0"/>
              <a:t>e.c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Cons: </a:t>
            </a:r>
          </a:p>
          <a:p>
            <a:r>
              <a:rPr lang="en-US" dirty="0" smtClean="0"/>
              <a:t>Deer in headlights when you forget (draw a blank?)</a:t>
            </a:r>
          </a:p>
          <a:p>
            <a:r>
              <a:rPr lang="en-US" dirty="0" smtClean="0"/>
              <a:t>Too much thinking, not delivering (aud. Can see that)</a:t>
            </a:r>
          </a:p>
          <a:p>
            <a:r>
              <a:rPr lang="en-US" dirty="0" smtClean="0"/>
              <a:t>Robotic?</a:t>
            </a:r>
          </a:p>
          <a:p>
            <a:r>
              <a:rPr lang="en-US" dirty="0" smtClean="0"/>
              <a:t>See the aud. Not just staring at speech in your head (I’ll explain.)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99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memorized:	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Memorize in small sections</a:t>
            </a:r>
          </a:p>
          <a:p>
            <a:r>
              <a:rPr lang="en-US" dirty="0" smtClean="0"/>
              <a:t>Practice out loud!</a:t>
            </a:r>
          </a:p>
          <a:p>
            <a:r>
              <a:rPr lang="en-US" dirty="0" smtClean="0"/>
              <a:t>First lines/final lines most </a:t>
            </a:r>
            <a:r>
              <a:rPr lang="en-US" dirty="0" err="1" smtClean="0"/>
              <a:t>impt</a:t>
            </a:r>
            <a:r>
              <a:rPr lang="en-US" dirty="0" smtClean="0"/>
              <a:t>.</a:t>
            </a:r>
          </a:p>
          <a:p>
            <a:r>
              <a:rPr lang="en-US" dirty="0" smtClean="0"/>
              <a:t>Safety valve…relevant story in case you go blank, personal story, more info, etc.</a:t>
            </a:r>
          </a:p>
          <a:p>
            <a:r>
              <a:rPr lang="en-US" dirty="0" smtClean="0"/>
              <a:t>Knowing about your topic makes it easier to remember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54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Extemporaneous method: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Don’t memorize, don’t write out</a:t>
            </a:r>
          </a:p>
          <a:p>
            <a:r>
              <a:rPr lang="en-US" dirty="0" smtClean="0"/>
              <a:t>Outline</a:t>
            </a:r>
          </a:p>
          <a:p>
            <a:r>
              <a:rPr lang="en-US" dirty="0" smtClean="0"/>
              <a:t>Notecards usually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11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Extemp</a:t>
            </a:r>
            <a:r>
              <a:rPr lang="en-US" dirty="0" smtClean="0"/>
              <a:t>  (your info speech is this!)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Pros:  </a:t>
            </a:r>
          </a:p>
          <a:p>
            <a:r>
              <a:rPr lang="en-US" dirty="0" smtClean="0"/>
              <a:t>Natural delivery</a:t>
            </a:r>
          </a:p>
          <a:p>
            <a:r>
              <a:rPr lang="en-US" dirty="0" err="1" smtClean="0"/>
              <a:t>E.c</a:t>
            </a:r>
            <a:r>
              <a:rPr lang="en-US" dirty="0" smtClean="0"/>
              <a:t>.</a:t>
            </a:r>
          </a:p>
          <a:p>
            <a:r>
              <a:rPr lang="en-US" dirty="0" smtClean="0"/>
              <a:t>Adjust when needed based on aud. Reaction</a:t>
            </a:r>
          </a:p>
          <a:p>
            <a:r>
              <a:rPr lang="en-US" dirty="0" smtClean="0"/>
              <a:t>Most believable!!!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Cons???  </a:t>
            </a:r>
          </a:p>
          <a:p>
            <a:r>
              <a:rPr lang="en-US" dirty="0" smtClean="0"/>
              <a:t>Have to know your material</a:t>
            </a:r>
          </a:p>
          <a:p>
            <a:r>
              <a:rPr lang="en-US" dirty="0" smtClean="0"/>
              <a:t>Have to be comfortable speaking to a group</a:t>
            </a:r>
          </a:p>
          <a:p>
            <a:r>
              <a:rPr lang="en-US" dirty="0" smtClean="0"/>
              <a:t>Need to pay attention when losing aud. To change things</a:t>
            </a:r>
          </a:p>
          <a:p>
            <a:r>
              <a:rPr lang="en-US" dirty="0" smtClean="0"/>
              <a:t>Changing things!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91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Impromptu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Pros:	</a:t>
            </a:r>
          </a:p>
          <a:p>
            <a:r>
              <a:rPr lang="en-US" dirty="0" smtClean="0"/>
              <a:t>Little/no prep</a:t>
            </a:r>
          </a:p>
          <a:p>
            <a:r>
              <a:rPr lang="en-US" dirty="0" smtClean="0"/>
              <a:t>Off the cuff</a:t>
            </a:r>
          </a:p>
          <a:p>
            <a:r>
              <a:rPr lang="en-US" dirty="0" smtClean="0"/>
              <a:t>Need talent, organization, and confidence to pull off</a:t>
            </a:r>
          </a:p>
          <a:p>
            <a:r>
              <a:rPr lang="en-US" dirty="0" smtClean="0"/>
              <a:t>Almost acting??  In a way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Cons:</a:t>
            </a:r>
          </a:p>
          <a:p>
            <a:r>
              <a:rPr lang="en-US" dirty="0" smtClean="0"/>
              <a:t>No prep time</a:t>
            </a:r>
          </a:p>
          <a:p>
            <a:r>
              <a:rPr lang="en-US" dirty="0" smtClean="0"/>
              <a:t>What if you don’t know topic?</a:t>
            </a:r>
          </a:p>
          <a:p>
            <a:r>
              <a:rPr lang="en-US" dirty="0" smtClean="0"/>
              <a:t>Have to be a good talker esp. off the cuff</a:t>
            </a:r>
          </a:p>
          <a:p>
            <a:r>
              <a:rPr lang="en-US" dirty="0" smtClean="0"/>
              <a:t>Lose train of thoughts w/ no notes</a:t>
            </a:r>
          </a:p>
          <a:p>
            <a:r>
              <a:rPr lang="en-US" dirty="0" smtClean="0"/>
              <a:t>Rambling</a:t>
            </a:r>
          </a:p>
          <a:p>
            <a:r>
              <a:rPr lang="en-US" dirty="0" smtClean="0"/>
              <a:t>Vocalized pauses:  </a:t>
            </a:r>
            <a:r>
              <a:rPr lang="en-US" dirty="0" err="1" smtClean="0"/>
              <a:t>uhs</a:t>
            </a:r>
            <a:r>
              <a:rPr lang="en-US" dirty="0" smtClean="0"/>
              <a:t>, ums, like, etc.</a:t>
            </a:r>
          </a:p>
          <a:p>
            <a:r>
              <a:rPr lang="en-US" dirty="0" smtClean="0"/>
              <a:t>Lose fluency=lose confidence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57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284</TotalTime>
  <Words>1026</Words>
  <Application>Microsoft Office PowerPoint</Application>
  <PresentationFormat>On-screen Show (4:3)</PresentationFormat>
  <Paragraphs>171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Civic</vt:lpstr>
      <vt:lpstr>Ch 12. Effective Delivery</vt:lpstr>
      <vt:lpstr>Delivery= </vt:lpstr>
      <vt:lpstr>Manuscript </vt:lpstr>
      <vt:lpstr>Negatives of Manuscript</vt:lpstr>
      <vt:lpstr>Memorized method </vt:lpstr>
      <vt:lpstr>Tips for memorized:  </vt:lpstr>
      <vt:lpstr>Extemporaneous method:</vt:lpstr>
      <vt:lpstr>Extemp  (your info speech is this!) </vt:lpstr>
      <vt:lpstr>Impromptu</vt:lpstr>
      <vt:lpstr>Section II :  VOICE</vt:lpstr>
      <vt:lpstr>Oral cavity </vt:lpstr>
      <vt:lpstr>Rate</vt:lpstr>
      <vt:lpstr>Pitch </vt:lpstr>
      <vt:lpstr>Volume</vt:lpstr>
      <vt:lpstr>Articulation</vt:lpstr>
      <vt:lpstr>BODY</vt:lpstr>
      <vt:lpstr> When to move?</vt:lpstr>
      <vt:lpstr>Gestures</vt:lpstr>
      <vt:lpstr>FACE!!!!!</vt:lpstr>
      <vt:lpstr>Eye contact? </vt:lpstr>
      <vt:lpstr>Pg 313</vt:lpstr>
    </vt:vector>
  </TitlesOfParts>
  <Company>Thornton Fractional Township HS D 215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12. Effective Delivery</dc:title>
  <dc:creator>Massucci, Tracy</dc:creator>
  <cp:lastModifiedBy>Massucci, Tracy</cp:lastModifiedBy>
  <cp:revision>11</cp:revision>
  <dcterms:created xsi:type="dcterms:W3CDTF">2012-11-12T17:09:12Z</dcterms:created>
  <dcterms:modified xsi:type="dcterms:W3CDTF">2012-11-19T17:45:32Z</dcterms:modified>
</cp:coreProperties>
</file>