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7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3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1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1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4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3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AFDD-BC84-45F3-B81D-51C424A23C2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0C7-81D3-4A54-94F9-165D0823A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Heart rate increases when we suffer stage fright.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TRUE </a:t>
            </a:r>
          </a:p>
          <a:p>
            <a:endParaRPr lang="en-US" dirty="0"/>
          </a:p>
          <a:p>
            <a:r>
              <a:rPr lang="en-US" dirty="0" err="1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6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 one type of appeal is good in a persuasive speech.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9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 30% of students lack?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Study and organization</a:t>
            </a:r>
          </a:p>
          <a:p>
            <a:r>
              <a:rPr lang="en-US" dirty="0" smtClean="0"/>
              <a:t>B.  Vocal skills</a:t>
            </a:r>
          </a:p>
          <a:p>
            <a:r>
              <a:rPr lang="en-US" dirty="0" smtClean="0"/>
              <a:t>C.  Outlining skills</a:t>
            </a:r>
          </a:p>
          <a:p>
            <a:r>
              <a:rPr lang="en-US" dirty="0" smtClean="0"/>
              <a:t>D.  Ability to reason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83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NOT a delivery method?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Impromptu</a:t>
            </a:r>
          </a:p>
          <a:p>
            <a:pPr marL="514350" indent="-514350">
              <a:buAutoNum type="alphaLcPeriod"/>
            </a:pPr>
            <a:r>
              <a:rPr lang="en-US" dirty="0" smtClean="0"/>
              <a:t>Memorized</a:t>
            </a:r>
          </a:p>
          <a:p>
            <a:pPr marL="514350" indent="-514350">
              <a:buAutoNum type="alphaLcPeriod"/>
            </a:pPr>
            <a:r>
              <a:rPr lang="en-US" dirty="0" smtClean="0"/>
              <a:t>Notecard</a:t>
            </a:r>
          </a:p>
          <a:p>
            <a:pPr marL="514350" indent="-514350">
              <a:buAutoNum type="alphaLcPeriod"/>
            </a:pPr>
            <a:r>
              <a:rPr lang="en-US" dirty="0" smtClean="0"/>
              <a:t>manuscript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42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average rate of speaking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120-180 wpm</a:t>
            </a:r>
          </a:p>
          <a:p>
            <a:r>
              <a:rPr lang="en-US" dirty="0" smtClean="0"/>
              <a:t>B.  300 wpm</a:t>
            </a:r>
          </a:p>
          <a:p>
            <a:r>
              <a:rPr lang="en-US" dirty="0" smtClean="0"/>
              <a:t>C.  600 wpm</a:t>
            </a:r>
          </a:p>
          <a:p>
            <a:r>
              <a:rPr lang="en-US" dirty="0" smtClean="0"/>
              <a:t>D.  100-150 wpm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35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does NOT limit a subject: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Time</a:t>
            </a:r>
          </a:p>
          <a:p>
            <a:pPr marL="514350" indent="-514350">
              <a:buAutoNum type="alphaLcPeriod"/>
            </a:pPr>
            <a:r>
              <a:rPr lang="en-US" dirty="0" smtClean="0"/>
              <a:t>Space</a:t>
            </a:r>
          </a:p>
          <a:p>
            <a:pPr marL="514350" indent="-514350">
              <a:buAutoNum type="alphaLcPeriod"/>
            </a:pPr>
            <a:r>
              <a:rPr lang="en-US" dirty="0" smtClean="0"/>
              <a:t>Extent</a:t>
            </a:r>
          </a:p>
          <a:p>
            <a:pPr marL="514350" indent="-514350">
              <a:buAutoNum type="alphaLcPeriod"/>
            </a:pPr>
            <a:r>
              <a:rPr lang="en-US" dirty="0" smtClean="0"/>
              <a:t>monotone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Handshake is: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A way to great someone</a:t>
            </a:r>
          </a:p>
          <a:p>
            <a:r>
              <a:rPr lang="en-US" dirty="0" smtClean="0"/>
              <a:t>B.  The most polite greeting of all</a:t>
            </a:r>
          </a:p>
          <a:p>
            <a:r>
              <a:rPr lang="en-US" dirty="0" smtClean="0"/>
              <a:t>C.  The “bubble” we walk around in</a:t>
            </a:r>
          </a:p>
          <a:p>
            <a:r>
              <a:rPr lang="en-US" dirty="0" smtClean="0"/>
              <a:t>D.  Signals interest in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36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Smiles are: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Most polite greeting of all</a:t>
            </a:r>
          </a:p>
          <a:p>
            <a:r>
              <a:rPr lang="en-US" dirty="0" smtClean="0"/>
              <a:t>B.  A sign of deception</a:t>
            </a:r>
          </a:p>
          <a:p>
            <a:r>
              <a:rPr lang="en-US" dirty="0" smtClean="0"/>
              <a:t>C.  Genuine ones make eyes crinkle</a:t>
            </a:r>
          </a:p>
          <a:p>
            <a:r>
              <a:rPr lang="en-US" dirty="0" smtClean="0"/>
              <a:t>D.  None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58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Most polite greeting of all</a:t>
            </a:r>
          </a:p>
          <a:p>
            <a:r>
              <a:rPr lang="en-US" dirty="0" smtClean="0"/>
              <a:t>B.  A sign of deception</a:t>
            </a:r>
          </a:p>
          <a:p>
            <a:r>
              <a:rPr lang="en-US" dirty="0" smtClean="0"/>
              <a:t>C.  Pitch or timbre of one’s voice</a:t>
            </a:r>
          </a:p>
          <a:p>
            <a:r>
              <a:rPr lang="en-US" dirty="0" smtClean="0"/>
              <a:t>D.  None of </a:t>
            </a:r>
            <a:r>
              <a:rPr lang="en-US" smtClean="0"/>
              <a:t>the above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Personal bias enhances your ability to listen.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True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2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distance is reserved for strangers.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6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many speakers the conclusion is the toughest part of the speech.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6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Audiences are likely to be impressed if you quote impressive sources.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8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Impromptu speeches call for quick minds and instant aud. Analysis.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Vocalized pauses, ums, </a:t>
            </a:r>
            <a:r>
              <a:rPr lang="en-US" dirty="0" err="1" smtClean="0"/>
              <a:t>uhs</a:t>
            </a:r>
            <a:r>
              <a:rPr lang="en-US" dirty="0" smtClean="0"/>
              <a:t>, tend to distract the audience.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8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notecard is often used in extemporaneous speaking	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80944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Diagrams are useful to explain a process.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9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286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Heart rate increases when we suffer stage fright. </vt:lpstr>
      <vt:lpstr>Personal bias enhances your ability to listen.</vt:lpstr>
      <vt:lpstr>Social distance is reserved for strangers.</vt:lpstr>
      <vt:lpstr>For many speakers the conclusion is the toughest part of the speech.</vt:lpstr>
      <vt:lpstr>Audiences are likely to be impressed if you quote impressive sources.</vt:lpstr>
      <vt:lpstr>Impromptu speeches call for quick minds and instant aud. Analysis.</vt:lpstr>
      <vt:lpstr>Vocalized pauses, ums, uhs, tend to distract the audience.</vt:lpstr>
      <vt:lpstr>A notecard is often used in extemporaneous speaking .</vt:lpstr>
      <vt:lpstr>Diagrams are useful to explain a process.  </vt:lpstr>
      <vt:lpstr>Just one type of appeal is good in a persuasive speech.</vt:lpstr>
      <vt:lpstr>Over 30% of students lack? </vt:lpstr>
      <vt:lpstr>Which is NOT a delivery method? </vt:lpstr>
      <vt:lpstr>The average rate of speaking is:</vt:lpstr>
      <vt:lpstr>Which does NOT limit a subject: </vt:lpstr>
      <vt:lpstr>Handshake is: </vt:lpstr>
      <vt:lpstr>Smiles are: </vt:lpstr>
      <vt:lpstr>A bow:</vt:lpstr>
    </vt:vector>
  </TitlesOfParts>
  <Company>Thornton Fractional Township HS D 215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rate increases when we suffer stage fright.</dc:title>
  <dc:creator>Massucci, Tracy</dc:creator>
  <cp:lastModifiedBy>Massucci, Tracy</cp:lastModifiedBy>
  <cp:revision>2</cp:revision>
  <dcterms:created xsi:type="dcterms:W3CDTF">2012-12-18T15:24:00Z</dcterms:created>
  <dcterms:modified xsi:type="dcterms:W3CDTF">2012-12-18T15:36:11Z</dcterms:modified>
</cp:coreProperties>
</file>