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D7AA5EC-DBE5-41DB-8F1E-0B85A68B112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E22E2CD-17F7-451A-9B04-A8D7CB55C9D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A5EC-DBE5-41DB-8F1E-0B85A68B112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2CD-17F7-451A-9B04-A8D7CB55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A5EC-DBE5-41DB-8F1E-0B85A68B112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2CD-17F7-451A-9B04-A8D7CB55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A5EC-DBE5-41DB-8F1E-0B85A68B112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2CD-17F7-451A-9B04-A8D7CB55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A5EC-DBE5-41DB-8F1E-0B85A68B112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2CD-17F7-451A-9B04-A8D7CB55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A5EC-DBE5-41DB-8F1E-0B85A68B112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2CD-17F7-451A-9B04-A8D7CB55C9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A5EC-DBE5-41DB-8F1E-0B85A68B112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2CD-17F7-451A-9B04-A8D7CB55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A5EC-DBE5-41DB-8F1E-0B85A68B112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2CD-17F7-451A-9B04-A8D7CB55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A5EC-DBE5-41DB-8F1E-0B85A68B112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2CD-17F7-451A-9B04-A8D7CB55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A5EC-DBE5-41DB-8F1E-0B85A68B112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2CD-17F7-451A-9B04-A8D7CB55C9D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A5EC-DBE5-41DB-8F1E-0B85A68B112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2CD-17F7-451A-9B04-A8D7CB55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D7AA5EC-DBE5-41DB-8F1E-0B85A68B112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E22E2CD-17F7-451A-9B04-A8D7CB55C9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Possession in Spanish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 __________ de ___________</a:t>
            </a:r>
          </a:p>
          <a:p>
            <a:r>
              <a:rPr lang="en-US" dirty="0" smtClean="0"/>
              <a:t>pattern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‘s do NOT exist in Spanish…instead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El___________ de ______________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libro</a:t>
            </a:r>
            <a:r>
              <a:rPr lang="en-US" dirty="0" smtClean="0"/>
              <a:t> de Juan = Juan’s book</a:t>
            </a:r>
          </a:p>
          <a:p>
            <a:r>
              <a:rPr lang="en-US" dirty="0" smtClean="0"/>
              <a:t>La mesa de Maria= Maria’s table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lapices</a:t>
            </a:r>
            <a:r>
              <a:rPr lang="en-US" dirty="0" smtClean="0"/>
              <a:t> de John=John’s pencils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carpeta</a:t>
            </a:r>
            <a:r>
              <a:rPr lang="en-US" dirty="0" smtClean="0"/>
              <a:t> de Susie= Susie’s folder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boligrafo</a:t>
            </a:r>
            <a:r>
              <a:rPr lang="en-US" dirty="0" smtClean="0"/>
              <a:t> de Ana=Ana’s pen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relate?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libro</a:t>
            </a:r>
            <a:r>
              <a:rPr lang="en-US" dirty="0" smtClean="0"/>
              <a:t> de Juan= Juan’s book =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libro</a:t>
            </a:r>
            <a:r>
              <a:rPr lang="en-US" dirty="0" smtClean="0"/>
              <a:t> = his book</a:t>
            </a:r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pluma</a:t>
            </a:r>
            <a:r>
              <a:rPr lang="en-US" dirty="0" smtClean="0"/>
              <a:t> de Sra. </a:t>
            </a:r>
            <a:r>
              <a:rPr lang="en-US" dirty="0" err="1" smtClean="0"/>
              <a:t>Massucci</a:t>
            </a:r>
            <a:r>
              <a:rPr lang="en-US" dirty="0" smtClean="0"/>
              <a:t>=Sra. M’s pen=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pluma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el </a:t>
            </a:r>
            <a:r>
              <a:rPr lang="en-US" dirty="0" err="1" smtClean="0"/>
              <a:t>abuelo</a:t>
            </a:r>
            <a:r>
              <a:rPr lang="en-US" dirty="0" smtClean="0"/>
              <a:t> de Maria= Maria’s grandfather=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abuelo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_____ de 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 amigos de Mike= Mike’s friends= his friends = </a:t>
            </a:r>
            <a:r>
              <a:rPr lang="en-US" dirty="0" err="1" smtClean="0">
                <a:solidFill>
                  <a:srgbClr val="FF0000"/>
                </a:solidFill>
              </a:rPr>
              <a:t>sus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amigos (notice it’s plural!)</a:t>
            </a:r>
          </a:p>
          <a:p>
            <a:endParaRPr lang="en-US" dirty="0"/>
          </a:p>
          <a:p>
            <a:r>
              <a:rPr lang="en-US" dirty="0" smtClean="0"/>
              <a:t>Las </a:t>
            </a:r>
            <a:r>
              <a:rPr lang="en-US" dirty="0" err="1" smtClean="0"/>
              <a:t>hermanas</a:t>
            </a:r>
            <a:r>
              <a:rPr lang="en-US" dirty="0" smtClean="0"/>
              <a:t> de Maria= Maria’s sisters = her sisters=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smtClean="0"/>
              <a:t>hermanas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POSSESSIVE PRONOUNS: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MY= MI/MIS</a:t>
            </a:r>
          </a:p>
          <a:p>
            <a:r>
              <a:rPr lang="en-US" dirty="0" smtClean="0"/>
              <a:t>YOUR=TU/TUS</a:t>
            </a:r>
          </a:p>
          <a:p>
            <a:r>
              <a:rPr lang="en-US" dirty="0" smtClean="0"/>
              <a:t>HIS/HER/ITS/YOUR= SU/SUS</a:t>
            </a:r>
          </a:p>
          <a:p>
            <a:r>
              <a:rPr lang="en-US" dirty="0" smtClean="0"/>
              <a:t>OUR=NUESTRO/A, NUESTROS, NUESTRAS</a:t>
            </a:r>
          </a:p>
          <a:p>
            <a:r>
              <a:rPr lang="en-US" dirty="0" smtClean="0"/>
              <a:t>YOUR (SPAIN SPAN)=VUESTRO/A, VUESTROS, VUESTRAS</a:t>
            </a:r>
          </a:p>
          <a:p>
            <a:r>
              <a:rPr lang="en-US" smtClean="0"/>
              <a:t>YOUR/THEIR = SU/SUS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2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</TotalTime>
  <Words>152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Possession in Spanish </vt:lpstr>
      <vt:lpstr>‘s do NOT exist in Spanish…instead </vt:lpstr>
      <vt:lpstr>How does this relate? </vt:lpstr>
      <vt:lpstr>El _____ de ________</vt:lpstr>
      <vt:lpstr>POSSESSIVE PRONOUNS: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Possession in Spanish</dc:title>
  <dc:creator>Owner</dc:creator>
  <cp:lastModifiedBy>Massucci, Tracy</cp:lastModifiedBy>
  <cp:revision>3</cp:revision>
  <dcterms:created xsi:type="dcterms:W3CDTF">2013-02-06T12:50:13Z</dcterms:created>
  <dcterms:modified xsi:type="dcterms:W3CDTF">2013-02-06T13:55:47Z</dcterms:modified>
</cp:coreProperties>
</file>